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6" r:id="rId7"/>
    <p:sldId id="259" r:id="rId8"/>
    <p:sldId id="258" r:id="rId9"/>
    <p:sldId id="260" r:id="rId10"/>
    <p:sldId id="261" r:id="rId11"/>
    <p:sldId id="262" r:id="rId12"/>
    <p:sldId id="267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000"/>
    <a:srgbClr val="E52521"/>
    <a:srgbClr val="000000"/>
    <a:srgbClr val="FFFFFF"/>
    <a:srgbClr val="306732"/>
    <a:srgbClr val="43B047"/>
    <a:srgbClr val="049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CECD1-F9F0-49A9-BFE6-6A75C5E4BDA7}" v="118" dt="2025-12-02T08:54:04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9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5F711-2AA2-1AF3-E3A8-F73D5FF42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09D7CA-96C5-EE49-EC91-7FAE95CF3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BD59F5-CB51-E711-FB79-C2960F77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F71E55-81DA-DABB-2582-461C2424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D62BCB-AA7B-9F0D-7400-13FE8814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15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B3C39-0801-D2AE-2238-9E550F92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C7499B-59EA-B6F5-E32F-C99E2B831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83F921-A274-A2D1-AD8B-85DB69F0C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12408C-CA48-EE9E-787E-C97B5138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AC5C17-C777-397D-3222-1A977BF8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00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2FD84D-7DBD-435B-7849-752573940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41E1CA-F1F7-5A29-AB49-FAC2E7BA0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D21315-1E38-443D-8E5B-DBD0AEA1D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5C8717-0CFF-ED87-0A89-8BF3F1E6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05C273-82DF-EC0F-FB17-70785D29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22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3C748-65EC-9043-0896-43A56AFE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D19397-ABDB-1663-1B83-12797B820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E78A8-CB5C-367B-5EDB-B93E90D4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CA5C03-A1D8-F0D5-DFA0-06FEE5B7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38C6DD-2BB4-0B09-9468-69D4FFE0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76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F6833-9B6F-5F65-0ED7-D1D301C7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854FA-BBD2-6373-DB20-3EA3CC280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A6A891-F2FA-5AB5-E9E2-CB5B32BD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C7968D-93A4-1C6F-ABC5-902C02C6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D54330-3178-8DCF-A7DA-0030DAB1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98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2BCCD-FE2D-71A3-3843-C8D25177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43A1F9-D175-376F-845E-2DB725986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CDC4AF-030A-4683-9E95-318AE43D6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AF60EF-7004-965F-38ED-28221275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E0AE63-AB0F-5FD6-20B9-4CE376AF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2EF122-1DB5-5DD3-49B6-EF749ED8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03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55B59-3475-E0C6-8B3E-A6F92194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85D7A8-CA1C-B166-0A79-93FAB91B4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C478F5-C71B-D3DA-AD47-1172AA4FD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7264EE-1571-F863-DFE6-F6F7CEC8E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5EAD46-BDF9-F6D2-71B6-44568BA6F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501F2B-B194-A49A-F562-0930F7F6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B0D566B-38E8-E443-B6D1-FE050FC3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F8A4600-CAB7-B9B5-9509-E322FCE5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50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56B92-DD67-33F7-A5D2-B66B1236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E63CBFD-B63B-02C2-AEC0-4B9C613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2EF4BE-8FCE-B80A-D6F9-3E37181E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A7309C-C689-0B03-E8F4-D83513CD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50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2C83364-AE7F-DEF1-17CE-E8982ABF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A53986-F861-6FB1-90BB-91091FAF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04AFBA-DE24-0D84-1A62-7E57589E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85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C5340-4982-1FDC-9D63-BEC23850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8C701-7777-67CB-57CD-6A5F54BA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F975F9-0475-E412-30B7-9661E9BEB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FDB7FD-BF3F-E95E-3F78-055EBB24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A2BC15-7D5B-2E84-8799-9EF54AEA2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826257-A40C-8040-883D-AAA2A2AA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38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91601-415B-FA9F-CAFE-33102DB9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38AD4D6-9147-3981-0990-2D4037CEC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F70EBE-3E15-45DF-2A8D-317899C1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BAB5EF-BDB8-4B74-6389-B796C00F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93027-6363-9953-5A34-7FA8C89C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D11EF8-1334-5802-C743-75B23D50F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58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F08349-66EA-261E-D3D7-ED4A97C1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9E938B-0130-791C-A310-EADC0301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4AC527-5826-7C6C-42BC-CCEA5E4F1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68C8BC-7F19-483B-B1A8-6E4F7AF5757E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0F788B-8F08-46EE-0CEA-3CBDCEACB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087587-C4AB-E734-7784-3C6B28370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1374D3-6CF8-48B5-8B80-38CC7FD028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52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AB4FAFD-EEA3-331C-9E1A-DC8C54301CB9}"/>
              </a:ext>
            </a:extLst>
          </p:cNvPr>
          <p:cNvSpPr/>
          <p:nvPr/>
        </p:nvSpPr>
        <p:spPr>
          <a:xfrm>
            <a:off x="3176989" y="3105834"/>
            <a:ext cx="583802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Press START</a:t>
            </a:r>
            <a:endParaRPr lang="pt-BR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8" name="Imagem 7" descr="Logotipo&#10;&#10;O conteúdo gerado por IA pode estar incorreto.">
            <a:extLst>
              <a:ext uri="{FF2B5EF4-FFF2-40B4-BE49-F238E27FC236}">
                <a16:creationId xmlns:a16="http://schemas.microsoft.com/office/drawing/2014/main" id="{535A1DDC-1048-F4D6-1626-B517F6236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48" y="2118225"/>
            <a:ext cx="2517220" cy="98760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CEC7038-966F-6867-1C4E-81658E0DB47F}"/>
              </a:ext>
            </a:extLst>
          </p:cNvPr>
          <p:cNvSpPr/>
          <p:nvPr/>
        </p:nvSpPr>
        <p:spPr>
          <a:xfrm>
            <a:off x="1588493" y="6080093"/>
            <a:ext cx="901501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Projeto Individual – Giovanni Angel</a:t>
            </a:r>
          </a:p>
        </p:txBody>
      </p:sp>
    </p:spTree>
    <p:extLst>
      <p:ext uri="{BB962C8B-B14F-4D97-AF65-F5344CB8AC3E}">
        <p14:creationId xmlns:p14="http://schemas.microsoft.com/office/powerpoint/2010/main" val="14847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7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0EC47-E6A0-FC21-A474-46998A54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DA1E58E-F434-1E7E-8456-E935280835E0}"/>
              </a:ext>
            </a:extLst>
          </p:cNvPr>
          <p:cNvSpPr/>
          <p:nvPr/>
        </p:nvSpPr>
        <p:spPr>
          <a:xfrm>
            <a:off x="0" y="0"/>
            <a:ext cx="620415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AF34EB9-DBEC-D71F-8F99-AE4568FC2E35}"/>
              </a:ext>
            </a:extLst>
          </p:cNvPr>
          <p:cNvSpPr/>
          <p:nvPr/>
        </p:nvSpPr>
        <p:spPr>
          <a:xfrm>
            <a:off x="1434373" y="499438"/>
            <a:ext cx="3550581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Desafios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CC3120A-9299-F3E5-312D-8E3F460CACD3}"/>
              </a:ext>
            </a:extLst>
          </p:cNvPr>
          <p:cNvSpPr/>
          <p:nvPr/>
        </p:nvSpPr>
        <p:spPr>
          <a:xfrm>
            <a:off x="7515625" y="499438"/>
            <a:ext cx="355058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Superação</a:t>
            </a:r>
            <a:endParaRPr lang="pt-BR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5B2B8A9-9BBA-0828-E424-60BEDBBDA1BF}"/>
              </a:ext>
            </a:extLst>
          </p:cNvPr>
          <p:cNvSpPr/>
          <p:nvPr/>
        </p:nvSpPr>
        <p:spPr>
          <a:xfrm>
            <a:off x="609030" y="2373268"/>
            <a:ext cx="35505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pt-BR" sz="2000" b="0" cap="none" spc="0" dirty="0">
                <a:ln w="0"/>
                <a:solidFill>
                  <a:srgbClr val="FBD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Organização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D5CBC0A-4487-3852-2FB9-017C08615F54}"/>
              </a:ext>
            </a:extLst>
          </p:cNvPr>
          <p:cNvSpPr/>
          <p:nvPr/>
        </p:nvSpPr>
        <p:spPr>
          <a:xfrm>
            <a:off x="451714" y="4261691"/>
            <a:ext cx="48085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pt-BR" sz="2000" b="0" cap="none" spc="0" dirty="0">
                <a:ln w="0"/>
                <a:solidFill>
                  <a:srgbClr val="FBD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Ter o </a:t>
            </a:r>
            <a:r>
              <a:rPr lang="pt-BR" sz="2000" dirty="0">
                <a:ln w="0"/>
                <a:solidFill>
                  <a:srgbClr val="FBD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controle das emoções </a:t>
            </a:r>
            <a:endParaRPr lang="pt-BR" sz="2000" b="0" cap="none" spc="0" dirty="0">
              <a:ln w="0"/>
              <a:solidFill>
                <a:srgbClr val="FBD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7C0EA56-10C4-5B7F-D28E-8310BC468689}"/>
              </a:ext>
            </a:extLst>
          </p:cNvPr>
          <p:cNvSpPr/>
          <p:nvPr/>
        </p:nvSpPr>
        <p:spPr>
          <a:xfrm>
            <a:off x="6479218" y="2269822"/>
            <a:ext cx="55456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1400" dirty="0">
                <a:ln w="0"/>
                <a:solidFill>
                  <a:srgbClr val="FBD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Ampliei meu conhecimento Técnico</a:t>
            </a:r>
            <a:endParaRPr lang="pt-BR" sz="1400" b="0" cap="none" spc="0" dirty="0">
              <a:ln w="0"/>
              <a:solidFill>
                <a:srgbClr val="FBD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CDAA6C9-5E62-FFCF-1289-F1E1D2CF3D46}"/>
              </a:ext>
            </a:extLst>
          </p:cNvPr>
          <p:cNvSpPr/>
          <p:nvPr/>
        </p:nvSpPr>
        <p:spPr>
          <a:xfrm>
            <a:off x="6257661" y="4261691"/>
            <a:ext cx="48085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pt-BR" sz="2000" dirty="0">
                <a:ln w="0"/>
                <a:solidFill>
                  <a:srgbClr val="FBD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Integrar o tema sobre o projeto</a:t>
            </a:r>
            <a:endParaRPr lang="pt-BR" sz="2000" b="0" cap="none" spc="0" dirty="0">
              <a:ln w="0"/>
              <a:solidFill>
                <a:srgbClr val="FBD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1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01DAB6-A593-709A-1606-21F8AF705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109591-A7DF-1C23-D1EE-56103414B92B}"/>
              </a:ext>
            </a:extLst>
          </p:cNvPr>
          <p:cNvSpPr/>
          <p:nvPr/>
        </p:nvSpPr>
        <p:spPr>
          <a:xfrm>
            <a:off x="800194" y="533851"/>
            <a:ext cx="62986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Agradecimentos: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F84CE54-24DD-872D-475D-1481A88D6515}"/>
              </a:ext>
            </a:extLst>
          </p:cNvPr>
          <p:cNvSpPr/>
          <p:nvPr/>
        </p:nvSpPr>
        <p:spPr>
          <a:xfrm>
            <a:off x="1208799" y="2390473"/>
            <a:ext cx="35505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Família</a:t>
            </a:r>
            <a:endParaRPr lang="pt-BR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911E8C-2F58-6772-0491-D4E4671F3D03}"/>
              </a:ext>
            </a:extLst>
          </p:cNvPr>
          <p:cNvSpPr/>
          <p:nvPr/>
        </p:nvSpPr>
        <p:spPr>
          <a:xfrm>
            <a:off x="1741632" y="3456039"/>
            <a:ext cx="35505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pt-BR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Professores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20AA99D-E40F-336F-B43D-00847A031E51}"/>
              </a:ext>
            </a:extLst>
          </p:cNvPr>
          <p:cNvSpPr/>
          <p:nvPr/>
        </p:nvSpPr>
        <p:spPr>
          <a:xfrm>
            <a:off x="1456495" y="4521605"/>
            <a:ext cx="35505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pt-BR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Faculdade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B8ACC37-E59A-E044-941B-298731B613A6}"/>
              </a:ext>
            </a:extLst>
          </p:cNvPr>
          <p:cNvSpPr/>
          <p:nvPr/>
        </p:nvSpPr>
        <p:spPr>
          <a:xfrm>
            <a:off x="1525321" y="5587171"/>
            <a:ext cx="5209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pt-BR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Amigos e colegas</a:t>
            </a:r>
          </a:p>
        </p:txBody>
      </p:sp>
    </p:spTree>
    <p:extLst>
      <p:ext uri="{BB962C8B-B14F-4D97-AF65-F5344CB8AC3E}">
        <p14:creationId xmlns:p14="http://schemas.microsoft.com/office/powerpoint/2010/main" val="315160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79DCEB-1BA4-C5E6-BAD3-2693AFE6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0280648-F3A4-4653-ACED-8FFDAA3B1D89}"/>
              </a:ext>
            </a:extLst>
          </p:cNvPr>
          <p:cNvSpPr/>
          <p:nvPr/>
        </p:nvSpPr>
        <p:spPr>
          <a:xfrm>
            <a:off x="3081277" y="504354"/>
            <a:ext cx="57480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Course</a:t>
            </a:r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pt-BR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Clear</a:t>
            </a:r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!</a:t>
            </a:r>
            <a:endParaRPr lang="pt-BR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B2E401D-D959-2507-079C-F54A992B3C16}"/>
              </a:ext>
            </a:extLst>
          </p:cNvPr>
          <p:cNvSpPr/>
          <p:nvPr/>
        </p:nvSpPr>
        <p:spPr>
          <a:xfrm>
            <a:off x="2219064" y="3036160"/>
            <a:ext cx="775387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OBRI</a:t>
            </a:r>
            <a:r>
              <a:rPr lang="pt-BR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GADO!</a:t>
            </a:r>
            <a:endParaRPr lang="pt-BR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E17D78C4-974A-EF0A-C7A6-552CD2FC0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72" y="1506618"/>
            <a:ext cx="3898500" cy="15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8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5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865E5-63FD-2A00-69E7-87D6F6B69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B997317D-D36C-672E-BF09-A3EEF108EA3F}"/>
              </a:ext>
            </a:extLst>
          </p:cNvPr>
          <p:cNvSpPr/>
          <p:nvPr/>
        </p:nvSpPr>
        <p:spPr>
          <a:xfrm>
            <a:off x="647794" y="381451"/>
            <a:ext cx="400163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solidFill>
                  <a:srgbClr val="FBD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Contexto</a:t>
            </a:r>
            <a:endParaRPr lang="pt-BR" sz="3600" b="0" cap="none" spc="0" dirty="0">
              <a:ln w="0"/>
              <a:solidFill>
                <a:srgbClr val="FBD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9" name="Imagem 18" descr="Uma imagem contendo quarto&#10;&#10;O conteúdo gerado por IA pode estar incorreto.">
            <a:extLst>
              <a:ext uri="{FF2B5EF4-FFF2-40B4-BE49-F238E27FC236}">
                <a16:creationId xmlns:a16="http://schemas.microsoft.com/office/drawing/2014/main" id="{AFBAE8EE-D3F8-2AAF-C4C7-62B0D780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858">
            <a:off x="6885538" y="1263030"/>
            <a:ext cx="3983293" cy="2271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1389328A-BD93-0C0A-03E8-6B9D6FEA53BE}"/>
              </a:ext>
            </a:extLst>
          </p:cNvPr>
          <p:cNvSpPr/>
          <p:nvPr/>
        </p:nvSpPr>
        <p:spPr>
          <a:xfrm>
            <a:off x="528547" y="1354845"/>
            <a:ext cx="436791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ress Start 2P" panose="00000500000000000000" pitchFamily="2" charset="0"/>
              </a:rPr>
              <a:t>Super Mario ?</a:t>
            </a:r>
            <a:endParaRPr lang="pt-BR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BB27809-CFB3-8B90-1ABE-197215003D82}"/>
              </a:ext>
            </a:extLst>
          </p:cNvPr>
          <p:cNvSpPr/>
          <p:nvPr/>
        </p:nvSpPr>
        <p:spPr>
          <a:xfrm>
            <a:off x="293485" y="1918054"/>
            <a:ext cx="578467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Super Mario é uma franquia de dois encanadores </a:t>
            </a:r>
            <a:r>
              <a:rPr lang="pt-BR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Mario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 e </a:t>
            </a:r>
            <a:r>
              <a:rPr lang="pt-BR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Luigi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 que convivem no reino Cogumelo, onde </a:t>
            </a:r>
            <a:r>
              <a:rPr lang="pt-BR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Bowser</a:t>
            </a:r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 vilão da franquia sempre sequestra a princesa do reino cogumelo, mais conhecida como </a:t>
            </a:r>
            <a:r>
              <a:rPr lang="pt-BR" sz="1600" b="0" cap="none" spc="0" dirty="0">
                <a:ln w="0"/>
                <a:solidFill>
                  <a:srgbClr val="FBD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Peach.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BA14B51-B4A5-ACB9-7148-8554AD64B3A3}"/>
              </a:ext>
            </a:extLst>
          </p:cNvPr>
          <p:cNvSpPr/>
          <p:nvPr/>
        </p:nvSpPr>
        <p:spPr>
          <a:xfrm>
            <a:off x="528547" y="4132457"/>
            <a:ext cx="42007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ress Start 2P" panose="00000500000000000000" pitchFamily="2" charset="0"/>
              </a:rPr>
              <a:t>Origem</a:t>
            </a:r>
            <a:endParaRPr lang="pt-BR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C304EB3-77FB-F259-FDAA-9E6083DCD337}"/>
              </a:ext>
            </a:extLst>
          </p:cNvPr>
          <p:cNvSpPr/>
          <p:nvPr/>
        </p:nvSpPr>
        <p:spPr>
          <a:xfrm>
            <a:off x="311323" y="4629890"/>
            <a:ext cx="5784677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Press Start 2P" panose="00000500000000000000" pitchFamily="2" charset="0"/>
              </a:rPr>
              <a:t>A origem do Super Mario remonta a 1981, quando ele estreou no jogo de arcade </a:t>
            </a:r>
            <a:r>
              <a:rPr lang="pt-BR" sz="1600" dirty="0" err="1">
                <a:solidFill>
                  <a:schemeClr val="bg1"/>
                </a:solidFill>
                <a:latin typeface="Press Start 2P" panose="00000500000000000000" pitchFamily="2" charset="0"/>
              </a:rPr>
              <a:t>Donkey</a:t>
            </a:r>
            <a:r>
              <a:rPr lang="pt-BR" sz="1600" dirty="0">
                <a:solidFill>
                  <a:schemeClr val="bg1"/>
                </a:solidFill>
                <a:latin typeface="Press Start 2P" panose="00000500000000000000" pitchFamily="2" charset="0"/>
              </a:rPr>
              <a:t> Kong, originalmente chamado "</a:t>
            </a:r>
            <a:r>
              <a:rPr lang="pt-BR" sz="1600" dirty="0" err="1">
                <a:solidFill>
                  <a:schemeClr val="bg1"/>
                </a:solidFill>
                <a:latin typeface="Press Start 2P" panose="00000500000000000000" pitchFamily="2" charset="0"/>
              </a:rPr>
              <a:t>Jumpman</a:t>
            </a:r>
            <a:r>
              <a:rPr lang="pt-BR" sz="1600" dirty="0">
                <a:solidFill>
                  <a:schemeClr val="bg1"/>
                </a:solidFill>
                <a:latin typeface="Press Start 2P" panose="00000500000000000000" pitchFamily="2" charset="0"/>
              </a:rPr>
              <a:t>" e criado por </a:t>
            </a:r>
            <a:r>
              <a:rPr lang="pt-BR" sz="1600" dirty="0">
                <a:solidFill>
                  <a:srgbClr val="FBD000"/>
                </a:solidFill>
                <a:latin typeface="Press Start 2P" panose="00000500000000000000" pitchFamily="2" charset="0"/>
              </a:rPr>
              <a:t>Shigeru Miyamoto</a:t>
            </a:r>
            <a:r>
              <a:rPr lang="pt-BR" dirty="0">
                <a:solidFill>
                  <a:schemeClr val="bg1"/>
                </a:solidFill>
                <a:latin typeface="Press Start 2P" panose="00000500000000000000" pitchFamily="2" charset="0"/>
              </a:rPr>
              <a:t>.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6" name="Imagem 3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6F80ABED-8EDC-FB6A-42BE-1AB6C109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6120">
            <a:off x="7165225" y="3281470"/>
            <a:ext cx="4240128" cy="247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11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5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AC4F8-2D6A-887E-5B0D-85BCBB09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02B561A-B5B8-A88E-852A-C680CC75AA5E}"/>
              </a:ext>
            </a:extLst>
          </p:cNvPr>
          <p:cNvSpPr/>
          <p:nvPr/>
        </p:nvSpPr>
        <p:spPr>
          <a:xfrm>
            <a:off x="0" y="3129286"/>
            <a:ext cx="12192000" cy="3728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4EA5CCD-8298-D55E-1E53-23CB45F00BF3}"/>
              </a:ext>
            </a:extLst>
          </p:cNvPr>
          <p:cNvSpPr/>
          <p:nvPr/>
        </p:nvSpPr>
        <p:spPr>
          <a:xfrm>
            <a:off x="503966" y="229052"/>
            <a:ext cx="26915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ress Start 2P" panose="00000500000000000000" pitchFamily="2" charset="0"/>
              </a:rPr>
              <a:t>Nintendo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24DC3E-A2F3-CDCB-D1C5-DCE3C98876F7}"/>
              </a:ext>
            </a:extLst>
          </p:cNvPr>
          <p:cNvSpPr txBox="1"/>
          <p:nvPr/>
        </p:nvSpPr>
        <p:spPr>
          <a:xfrm>
            <a:off x="503965" y="894339"/>
            <a:ext cx="68603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FFFFFF"/>
                </a:solidFill>
                <a:effectLst/>
                <a:latin typeface="Press Start 2P" panose="00000500000000000000" pitchFamily="2" charset="0"/>
              </a:rPr>
              <a:t>A Nintendo Co., Ltd., sediada em Quioto, no Japão, tem proporcionado uma ampla variedade de produtos e experiências de entretenimento desde a sua fundação em 1889</a:t>
            </a:r>
            <a:endParaRPr lang="pt-BR" dirty="0">
              <a:solidFill>
                <a:srgbClr val="FFFFFF"/>
              </a:solidFill>
              <a:latin typeface="Press Start 2P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C3DBE40-C31D-DCDD-EF33-08B763EDDD3E}"/>
              </a:ext>
            </a:extLst>
          </p:cNvPr>
          <p:cNvSpPr/>
          <p:nvPr/>
        </p:nvSpPr>
        <p:spPr>
          <a:xfrm>
            <a:off x="366313" y="3274026"/>
            <a:ext cx="52331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BD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ress Start 2P" panose="00000500000000000000" pitchFamily="2" charset="0"/>
              </a:rPr>
              <a:t>Jogos Favoritos</a:t>
            </a:r>
            <a:endParaRPr lang="pt-BR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BD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B88CA461-CACC-355F-8F87-9B7D62ED2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54" y="1152165"/>
            <a:ext cx="4107364" cy="1012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m 8" descr="Uma imagem contendo Código QR&#10;&#10;O conteúdo gerado por IA pode estar incorreto.">
            <a:extLst>
              <a:ext uri="{FF2B5EF4-FFF2-40B4-BE49-F238E27FC236}">
                <a16:creationId xmlns:a16="http://schemas.microsoft.com/office/drawing/2014/main" id="{5306C3D3-A44D-0576-A411-597CF1B5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761" y="4087817"/>
            <a:ext cx="3432982" cy="2386497"/>
          </a:xfrm>
          <a:prstGeom prst="rect">
            <a:avLst/>
          </a:prstGeom>
        </p:spPr>
      </p:pic>
      <p:pic>
        <p:nvPicPr>
          <p:cNvPr id="11" name="Imagem 10" descr="Uma imagem contendo Código QR&#10;&#10;O conteúdo gerado por IA pode estar incorreto.">
            <a:extLst>
              <a:ext uri="{FF2B5EF4-FFF2-40B4-BE49-F238E27FC236}">
                <a16:creationId xmlns:a16="http://schemas.microsoft.com/office/drawing/2014/main" id="{F59BE0BD-59AA-E9AB-5610-28419E287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68" y="4087817"/>
            <a:ext cx="2378569" cy="2386497"/>
          </a:xfrm>
          <a:prstGeom prst="rect">
            <a:avLst/>
          </a:prstGeom>
        </p:spPr>
      </p:pic>
      <p:pic>
        <p:nvPicPr>
          <p:cNvPr id="13" name="Imagem 12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E14B8161-782E-DD66-C9F4-588014305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94" y="4087817"/>
            <a:ext cx="1644031" cy="2386497"/>
          </a:xfrm>
          <a:prstGeom prst="rect">
            <a:avLst/>
          </a:prstGeom>
        </p:spPr>
      </p:pic>
      <p:pic>
        <p:nvPicPr>
          <p:cNvPr id="15" name="Imagem 14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4F161B6-2AE8-1AEA-B524-58ACA80F9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3" y="4087817"/>
            <a:ext cx="1744699" cy="23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9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8F1BA-9770-2304-2DE4-008F3C68F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6F070CD-6811-2092-A718-B2644219342B}"/>
              </a:ext>
            </a:extLst>
          </p:cNvPr>
          <p:cNvSpPr/>
          <p:nvPr/>
        </p:nvSpPr>
        <p:spPr>
          <a:xfrm>
            <a:off x="6910943" y="450277"/>
            <a:ext cx="461246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Porque sobre este tema?</a:t>
            </a:r>
          </a:p>
        </p:txBody>
      </p:sp>
      <p:pic>
        <p:nvPicPr>
          <p:cNvPr id="6" name="Imagem 5" descr="Menino sentado em frente a computador&#10;&#10;O conteúdo gerado por IA pode estar incorreto.">
            <a:extLst>
              <a:ext uri="{FF2B5EF4-FFF2-40B4-BE49-F238E27FC236}">
                <a16:creationId xmlns:a16="http://schemas.microsoft.com/office/drawing/2014/main" id="{E69F5F56-B084-9DF3-577C-5D776711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4587">
            <a:off x="942697" y="394742"/>
            <a:ext cx="3795252" cy="2846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m 12" descr="Menina de vestido rosa&#10;&#10;O conteúdo gerado por IA pode estar incorreto.">
            <a:extLst>
              <a:ext uri="{FF2B5EF4-FFF2-40B4-BE49-F238E27FC236}">
                <a16:creationId xmlns:a16="http://schemas.microsoft.com/office/drawing/2014/main" id="{E12A2E02-B8C9-2D3B-A0AE-49654C4C4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1411">
            <a:off x="1447948" y="2900598"/>
            <a:ext cx="2709402" cy="3612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46BE2A6-60F9-6325-C7E6-B9AC155CC04F}"/>
              </a:ext>
            </a:extLst>
          </p:cNvPr>
          <p:cNvSpPr/>
          <p:nvPr/>
        </p:nvSpPr>
        <p:spPr>
          <a:xfrm>
            <a:off x="6292645" y="2565212"/>
            <a:ext cx="523076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É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	um jogo que marcou minha infância  e continua marcando até os dias de hoje.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7B46CB0-D4D5-4E51-DF93-F7E09247A14A}"/>
              </a:ext>
            </a:extLst>
          </p:cNvPr>
          <p:cNvSpPr/>
          <p:nvPr/>
        </p:nvSpPr>
        <p:spPr>
          <a:xfrm>
            <a:off x="6292645" y="3429000"/>
            <a:ext cx="534383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.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101D71-72EB-D672-E5BC-998C4B556B60}"/>
              </a:ext>
            </a:extLst>
          </p:cNvPr>
          <p:cNvSpPr/>
          <p:nvPr/>
        </p:nvSpPr>
        <p:spPr>
          <a:xfrm>
            <a:off x="6292645" y="4056007"/>
            <a:ext cx="523076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Encarava o personagem Mario como um melhor amigo quando era mais novo. 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BF686CA-0D20-531B-996C-267D6120F343}"/>
              </a:ext>
            </a:extLst>
          </p:cNvPr>
          <p:cNvSpPr/>
          <p:nvPr/>
        </p:nvSpPr>
        <p:spPr>
          <a:xfrm>
            <a:off x="6292645" y="5421678"/>
            <a:ext cx="53438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Oportunidade de </a:t>
            </a:r>
            <a:r>
              <a:rPr lang="pt-BR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programar um jogo.</a:t>
            </a:r>
            <a:endParaRPr lang="pt-BR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99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0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9E9B61-6216-6A1C-1E06-AE8C4CB05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A31B856F-ACE0-8B91-3445-C5D6D72FD6B0}"/>
              </a:ext>
            </a:extLst>
          </p:cNvPr>
          <p:cNvSpPr/>
          <p:nvPr/>
        </p:nvSpPr>
        <p:spPr>
          <a:xfrm>
            <a:off x="1727452" y="533851"/>
            <a:ext cx="20118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0" cap="none" spc="0" dirty="0">
                <a:ln w="0"/>
                <a:solidFill>
                  <a:srgbClr val="FBD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O</a:t>
            </a:r>
            <a:r>
              <a:rPr lang="pt-BR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D</a:t>
            </a:r>
            <a:r>
              <a:rPr lang="pt-BR" sz="4800" b="0" cap="none" spc="0" dirty="0">
                <a:ln w="0"/>
                <a:solidFill>
                  <a:srgbClr val="049CD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S</a:t>
            </a:r>
            <a:r>
              <a:rPr lang="pt-BR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  </a:t>
            </a:r>
          </a:p>
        </p:txBody>
      </p:sp>
      <p:pic>
        <p:nvPicPr>
          <p:cNvPr id="5" name="Imagem 4" descr="Desenho com traços pretos em fundo branco&#10;&#10;O conteúdo gerado por IA pode estar incorreto.">
            <a:extLst>
              <a:ext uri="{FF2B5EF4-FFF2-40B4-BE49-F238E27FC236}">
                <a16:creationId xmlns:a16="http://schemas.microsoft.com/office/drawing/2014/main" id="{C81C5041-6044-7774-518D-DFA43482E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2" y="2377101"/>
            <a:ext cx="2917511" cy="2917511"/>
          </a:xfrm>
          <a:prstGeom prst="rect">
            <a:avLst/>
          </a:prstGeom>
        </p:spPr>
      </p:pic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EE3266E3-1490-2695-FF8E-9A6F77392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09" y="455544"/>
            <a:ext cx="2517220" cy="98760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243E9E-9014-4805-9A2A-EDAB7BFED7B9}"/>
              </a:ext>
            </a:extLst>
          </p:cNvPr>
          <p:cNvSpPr txBox="1"/>
          <p:nvPr/>
        </p:nvSpPr>
        <p:spPr>
          <a:xfrm>
            <a:off x="4569681" y="2377101"/>
            <a:ext cx="6860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FFFFFF"/>
                </a:solidFill>
                <a:latin typeface="Press Start 2P" panose="00000500000000000000" pitchFamily="2" charset="0"/>
              </a:rPr>
              <a:t>Mesmo sendo uma franquia de jogos eletrônicos, alguns jogos da franquia apresentam o objetivo de incentivar a educação do público infantil.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17E9E5-D06D-5593-32BD-D73A53CF844C}"/>
              </a:ext>
            </a:extLst>
          </p:cNvPr>
          <p:cNvSpPr txBox="1"/>
          <p:nvPr/>
        </p:nvSpPr>
        <p:spPr>
          <a:xfrm>
            <a:off x="4569680" y="4251355"/>
            <a:ext cx="6860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FFFFFF"/>
                </a:solidFill>
                <a:latin typeface="Press Start 2P" panose="00000500000000000000" pitchFamily="2" charset="0"/>
              </a:rPr>
              <a:t>O site busca difundir conhecimentos gerais sobre a franquia de Super Mario, incentivando a leitura.</a:t>
            </a:r>
          </a:p>
        </p:txBody>
      </p:sp>
    </p:spTree>
    <p:extLst>
      <p:ext uri="{BB962C8B-B14F-4D97-AF65-F5344CB8AC3E}">
        <p14:creationId xmlns:p14="http://schemas.microsoft.com/office/powerpoint/2010/main" val="131442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9C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CD784-1E8D-DDE5-9EF8-7BCBEC9F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Linha do tempo&#10;&#10;O conteúdo gerado por IA pode estar incorreto.">
            <a:extLst>
              <a:ext uri="{FF2B5EF4-FFF2-40B4-BE49-F238E27FC236}">
                <a16:creationId xmlns:a16="http://schemas.microsoft.com/office/drawing/2014/main" id="{3A6C2A1B-3522-CC90-AD24-0CF3FA4B3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4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5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92760-B747-5206-C90A-03EFAF7A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F29888-3DF6-B21D-7C07-AC8747F540F2}"/>
              </a:ext>
            </a:extLst>
          </p:cNvPr>
          <p:cNvSpPr/>
          <p:nvPr/>
        </p:nvSpPr>
        <p:spPr>
          <a:xfrm>
            <a:off x="2176709" y="268380"/>
            <a:ext cx="72720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Diagrama de Solução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4649F42D-89BF-A3CE-32E3-4751FC0FD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1" y="1052050"/>
            <a:ext cx="11464557" cy="5368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3818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9C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8A16A0-CC36-7346-8F15-31926ADA9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4CE5AD5-74EA-4D4C-CBAB-25908304B17A}"/>
              </a:ext>
            </a:extLst>
          </p:cNvPr>
          <p:cNvSpPr/>
          <p:nvPr/>
        </p:nvSpPr>
        <p:spPr>
          <a:xfrm>
            <a:off x="2933793" y="258548"/>
            <a:ext cx="57480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Modelo de Dados</a:t>
            </a:r>
            <a:endParaRPr lang="pt-BR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1" name="Imagem 10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516776E-A68B-03E5-7448-5BE8861C7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5" y="920852"/>
            <a:ext cx="10554929" cy="59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1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B36F3-1066-18AF-34FB-2066718B3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BA9DD1C-3E8D-A2C6-90BD-494F0178716D}"/>
              </a:ext>
            </a:extLst>
          </p:cNvPr>
          <p:cNvSpPr/>
          <p:nvPr/>
        </p:nvSpPr>
        <p:spPr>
          <a:xfrm>
            <a:off x="2461467" y="2951946"/>
            <a:ext cx="726906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pitchFamily="2" charset="0"/>
              </a:rPr>
              <a:t>Demonstração do Site</a:t>
            </a:r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FD7AEC49-FD58-16E3-AFC3-7B082D907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49" y="1262819"/>
            <a:ext cx="3898500" cy="15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3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29CFA7192B0F4AA60BE2DF65F4BC74" ma:contentTypeVersion="5" ma:contentTypeDescription="Create a new document." ma:contentTypeScope="" ma:versionID="0ba4b5c005015729e23ae58bb2e473ca">
  <xsd:schema xmlns:xsd="http://www.w3.org/2001/XMLSchema" xmlns:xs="http://www.w3.org/2001/XMLSchema" xmlns:p="http://schemas.microsoft.com/office/2006/metadata/properties" xmlns:ns3="8497f9ae-9c71-438c-b553-1e6fe8b1acb0" targetNamespace="http://schemas.microsoft.com/office/2006/metadata/properties" ma:root="true" ma:fieldsID="25d97b95f973204534edf7ffaa4947dc" ns3:_="">
    <xsd:import namespace="8497f9ae-9c71-438c-b553-1e6fe8b1acb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7f9ae-9c71-438c-b553-1e6fe8b1acb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497f9ae-9c71-438c-b553-1e6fe8b1acb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00A0C5-0E40-416B-8D7C-26EDB35344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97f9ae-9c71-438c-b553-1e6fe8b1ac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9B5FAE-8FBE-45AD-80E7-0DCC581FB0C6}">
  <ds:schemaRefs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8497f9ae-9c71-438c-b553-1e6fe8b1acb0"/>
    <ds:schemaRef ds:uri="http://schemas.microsoft.com/office/2006/documentManagement/types"/>
    <ds:schemaRef ds:uri="http://purl.org/dc/terms/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3372326-E9BF-49D6-AA68-EC7C4AF6B1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233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Press Start 2P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ANGEL ALIPAZ CHAMBI .</dc:creator>
  <cp:lastModifiedBy>GIOVANNI ANGEL ALIPAZ CHAMBI .</cp:lastModifiedBy>
  <cp:revision>2</cp:revision>
  <dcterms:created xsi:type="dcterms:W3CDTF">2025-12-01T06:50:27Z</dcterms:created>
  <dcterms:modified xsi:type="dcterms:W3CDTF">2025-12-09T01:54:52Z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0x010100A729CFA7192B0F4AA60BE2DF65F4BC74</vt:lpwstr>
  </property>
</Properties>
</file>